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2FC82A6-E959-454F-B7A9-1AE89CDB110E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098467" y="2458284"/>
            <a:ext cx="7861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Tarapacá,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Sandra Mercado Martínez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Tarapacá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Tarapacá,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249</TotalTime>
  <Words>59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12</cp:revision>
  <dcterms:created xsi:type="dcterms:W3CDTF">2024-11-15T16:16:11Z</dcterms:created>
  <dcterms:modified xsi:type="dcterms:W3CDTF">2025-12-13T01:22:56Z</dcterms:modified>
</cp:coreProperties>
</file>